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øren Justesen" userId="ef2a3d0227e53126" providerId="LiveId" clId="{F9F006E8-ED42-4B7D-8713-738DAF86DF9E}"/>
    <pc:docChg chg="undo custSel addSld modSld">
      <pc:chgData name="Søren Justesen" userId="ef2a3d0227e53126" providerId="LiveId" clId="{F9F006E8-ED42-4B7D-8713-738DAF86DF9E}" dt="2017-12-03T00:25:19.597" v="2182"/>
      <pc:docMkLst>
        <pc:docMk/>
      </pc:docMkLst>
      <pc:sldChg chg="modSp">
        <pc:chgData name="Søren Justesen" userId="ef2a3d0227e53126" providerId="LiveId" clId="{F9F006E8-ED42-4B7D-8713-738DAF86DF9E}" dt="2017-11-29T06:29:40.690" v="1593" actId="2711"/>
        <pc:sldMkLst>
          <pc:docMk/>
          <pc:sldMk cId="3490607286" sldId="256"/>
        </pc:sldMkLst>
        <pc:spChg chg="mod">
          <ac:chgData name="Søren Justesen" userId="ef2a3d0227e53126" providerId="LiveId" clId="{F9F006E8-ED42-4B7D-8713-738DAF86DF9E}" dt="2017-11-29T06:29:40.690" v="1593" actId="2711"/>
          <ac:spMkLst>
            <pc:docMk/>
            <pc:sldMk cId="3490607286" sldId="256"/>
            <ac:spMk id="2" creationId="{A62B615A-073B-4263-BB54-6E337FD16243}"/>
          </ac:spMkLst>
        </pc:spChg>
        <pc:spChg chg="mod">
          <ac:chgData name="Søren Justesen" userId="ef2a3d0227e53126" providerId="LiveId" clId="{F9F006E8-ED42-4B7D-8713-738DAF86DF9E}" dt="2017-11-29T06:29:22.100" v="1592" actId="2711"/>
          <ac:spMkLst>
            <pc:docMk/>
            <pc:sldMk cId="3490607286" sldId="256"/>
            <ac:spMk id="3" creationId="{9B2508FF-F7C9-42E2-A87B-BC9658A1AA7C}"/>
          </ac:spMkLst>
        </pc:spChg>
      </pc:sldChg>
      <pc:sldChg chg="addSp delSp modSp add">
        <pc:chgData name="Søren Justesen" userId="ef2a3d0227e53126" providerId="LiveId" clId="{F9F006E8-ED42-4B7D-8713-738DAF86DF9E}" dt="2017-11-29T06:32:21.578" v="1594" actId="2711"/>
        <pc:sldMkLst>
          <pc:docMk/>
          <pc:sldMk cId="530147885" sldId="257"/>
        </pc:sldMkLst>
        <pc:spChg chg="mod">
          <ac:chgData name="Søren Justesen" userId="ef2a3d0227e53126" providerId="LiveId" clId="{F9F006E8-ED42-4B7D-8713-738DAF86DF9E}" dt="2017-11-29T06:32:21.578" v="1594" actId="2711"/>
          <ac:spMkLst>
            <pc:docMk/>
            <pc:sldMk cId="530147885" sldId="257"/>
            <ac:spMk id="2" creationId="{0AC485AD-B58B-43AE-8FA4-11D45CFEFD44}"/>
          </ac:spMkLst>
        </pc:spChg>
        <pc:spChg chg="add mod">
          <ac:chgData name="Søren Justesen" userId="ef2a3d0227e53126" providerId="LiveId" clId="{F9F006E8-ED42-4B7D-8713-738DAF86DF9E}" dt="2017-11-28T06:43:31.729" v="701" actId="692"/>
          <ac:spMkLst>
            <pc:docMk/>
            <pc:sldMk cId="530147885" sldId="257"/>
            <ac:spMk id="3" creationId="{B5980D44-F048-401D-B030-14A082543F54}"/>
          </ac:spMkLst>
        </pc:spChg>
        <pc:spChg chg="add del mod">
          <ac:chgData name="Søren Justesen" userId="ef2a3d0227e53126" providerId="LiveId" clId="{F9F006E8-ED42-4B7D-8713-738DAF86DF9E}" dt="2017-11-28T06:08:50.428" v="39" actId="2711"/>
          <ac:spMkLst>
            <pc:docMk/>
            <pc:sldMk cId="530147885" sldId="257"/>
            <ac:spMk id="4" creationId="{9D4291D8-66AB-4357-8351-48A3D9669E18}"/>
          </ac:spMkLst>
        </pc:spChg>
        <pc:spChg chg="add del mod">
          <ac:chgData name="Søren Justesen" userId="ef2a3d0227e53126" providerId="LiveId" clId="{F9F006E8-ED42-4B7D-8713-738DAF86DF9E}" dt="2017-11-28T06:16:16.276" v="249" actId="478"/>
          <ac:spMkLst>
            <pc:docMk/>
            <pc:sldMk cId="530147885" sldId="257"/>
            <ac:spMk id="5" creationId="{2D1807BB-C93A-4A77-9278-6D79F0BEA02D}"/>
          </ac:spMkLst>
        </pc:spChg>
        <pc:spChg chg="add mod">
          <ac:chgData name="Søren Justesen" userId="ef2a3d0227e53126" providerId="LiveId" clId="{F9F006E8-ED42-4B7D-8713-738DAF86DF9E}" dt="2017-11-28T06:44:55.664" v="717" actId="2711"/>
          <ac:spMkLst>
            <pc:docMk/>
            <pc:sldMk cId="530147885" sldId="257"/>
            <ac:spMk id="6" creationId="{5CA19ED7-AACA-4660-A643-8FFDB336419B}"/>
          </ac:spMkLst>
        </pc:spChg>
      </pc:sldChg>
      <pc:sldChg chg="modSp add">
        <pc:chgData name="Søren Justesen" userId="ef2a3d0227e53126" providerId="LiveId" clId="{F9F006E8-ED42-4B7D-8713-738DAF86DF9E}" dt="2017-11-29T06:28:55.259" v="1591" actId="2711"/>
        <pc:sldMkLst>
          <pc:docMk/>
          <pc:sldMk cId="296821845" sldId="258"/>
        </pc:sldMkLst>
        <pc:spChg chg="mod">
          <ac:chgData name="Søren Justesen" userId="ef2a3d0227e53126" providerId="LiveId" clId="{F9F006E8-ED42-4B7D-8713-738DAF86DF9E}" dt="2017-11-29T06:27:57.328" v="1585" actId="2711"/>
          <ac:spMkLst>
            <pc:docMk/>
            <pc:sldMk cId="296821845" sldId="258"/>
            <ac:spMk id="2" creationId="{7970D80E-C551-4A52-B481-27A2F9595063}"/>
          </ac:spMkLst>
        </pc:spChg>
        <pc:spChg chg="mod">
          <ac:chgData name="Søren Justesen" userId="ef2a3d0227e53126" providerId="LiveId" clId="{F9F006E8-ED42-4B7D-8713-738DAF86DF9E}" dt="2017-11-29T06:28:11.382" v="1586" actId="2711"/>
          <ac:spMkLst>
            <pc:docMk/>
            <pc:sldMk cId="296821845" sldId="258"/>
            <ac:spMk id="3" creationId="{F21ED822-4881-4B0C-8295-76A1AB66C5D6}"/>
          </ac:spMkLst>
        </pc:spChg>
        <pc:spChg chg="mod">
          <ac:chgData name="Søren Justesen" userId="ef2a3d0227e53126" providerId="LiveId" clId="{F9F006E8-ED42-4B7D-8713-738DAF86DF9E}" dt="2017-11-29T06:28:34.582" v="1589" actId="2711"/>
          <ac:spMkLst>
            <pc:docMk/>
            <pc:sldMk cId="296821845" sldId="258"/>
            <ac:spMk id="4" creationId="{C02823A3-DE1D-4835-AA0A-D9D1337680A7}"/>
          </ac:spMkLst>
        </pc:spChg>
        <pc:spChg chg="mod">
          <ac:chgData name="Søren Justesen" userId="ef2a3d0227e53126" providerId="LiveId" clId="{F9F006E8-ED42-4B7D-8713-738DAF86DF9E}" dt="2017-11-29T06:28:18.090" v="1587" actId="2711"/>
          <ac:spMkLst>
            <pc:docMk/>
            <pc:sldMk cId="296821845" sldId="258"/>
            <ac:spMk id="5" creationId="{87589015-C4E1-4FE8-B7E5-945AA38D23E6}"/>
          </ac:spMkLst>
        </pc:spChg>
        <pc:spChg chg="mod">
          <ac:chgData name="Søren Justesen" userId="ef2a3d0227e53126" providerId="LiveId" clId="{F9F006E8-ED42-4B7D-8713-738DAF86DF9E}" dt="2017-11-29T06:28:46.556" v="1590" actId="2711"/>
          <ac:spMkLst>
            <pc:docMk/>
            <pc:sldMk cId="296821845" sldId="258"/>
            <ac:spMk id="6" creationId="{6AD900A6-A62A-4A62-98D6-8DEE438E2F65}"/>
          </ac:spMkLst>
        </pc:spChg>
        <pc:spChg chg="mod">
          <ac:chgData name="Søren Justesen" userId="ef2a3d0227e53126" providerId="LiveId" clId="{F9F006E8-ED42-4B7D-8713-738DAF86DF9E}" dt="2017-11-29T06:28:25.642" v="1588" actId="2711"/>
          <ac:spMkLst>
            <pc:docMk/>
            <pc:sldMk cId="296821845" sldId="258"/>
            <ac:spMk id="7" creationId="{58805052-9355-4969-9ADC-235DAB0193D2}"/>
          </ac:spMkLst>
        </pc:spChg>
        <pc:spChg chg="mod">
          <ac:chgData name="Søren Justesen" userId="ef2a3d0227e53126" providerId="LiveId" clId="{F9F006E8-ED42-4B7D-8713-738DAF86DF9E}" dt="2017-11-29T06:28:55.259" v="1591" actId="2711"/>
          <ac:spMkLst>
            <pc:docMk/>
            <pc:sldMk cId="296821845" sldId="258"/>
            <ac:spMk id="8" creationId="{977A1F5F-5FAB-4A6C-9C86-37D3BF6F6A13}"/>
          </ac:spMkLst>
        </pc:spChg>
      </pc:sldChg>
      <pc:sldChg chg="modSp add">
        <pc:chgData name="Søren Justesen" userId="ef2a3d0227e53126" providerId="LiveId" clId="{F9F006E8-ED42-4B7D-8713-738DAF86DF9E}" dt="2017-11-29T06:34:42.915" v="1610" actId="20577"/>
        <pc:sldMkLst>
          <pc:docMk/>
          <pc:sldMk cId="3735518998" sldId="259"/>
        </pc:sldMkLst>
        <pc:spChg chg="mod">
          <ac:chgData name="Søren Justesen" userId="ef2a3d0227e53126" providerId="LiveId" clId="{F9F006E8-ED42-4B7D-8713-738DAF86DF9E}" dt="2017-11-29T06:33:21.972" v="1595" actId="2711"/>
          <ac:spMkLst>
            <pc:docMk/>
            <pc:sldMk cId="3735518998" sldId="259"/>
            <ac:spMk id="2" creationId="{F0AFD6A0-516C-4E3C-BA0E-6B393B39508A}"/>
          </ac:spMkLst>
        </pc:spChg>
        <pc:spChg chg="mod">
          <ac:chgData name="Søren Justesen" userId="ef2a3d0227e53126" providerId="LiveId" clId="{F9F006E8-ED42-4B7D-8713-738DAF86DF9E}" dt="2017-11-29T06:33:30.677" v="1596" actId="2711"/>
          <ac:spMkLst>
            <pc:docMk/>
            <pc:sldMk cId="3735518998" sldId="259"/>
            <ac:spMk id="3" creationId="{2A72E216-35C2-436C-A969-2899FCDA3606}"/>
          </ac:spMkLst>
        </pc:spChg>
        <pc:spChg chg="mod">
          <ac:chgData name="Søren Justesen" userId="ef2a3d0227e53126" providerId="LiveId" clId="{F9F006E8-ED42-4B7D-8713-738DAF86DF9E}" dt="2017-11-29T06:34:15.780" v="1603" actId="20577"/>
          <ac:spMkLst>
            <pc:docMk/>
            <pc:sldMk cId="3735518998" sldId="259"/>
            <ac:spMk id="4" creationId="{C01815EA-52FE-4F2A-9878-729562B0113D}"/>
          </ac:spMkLst>
        </pc:spChg>
        <pc:spChg chg="mod">
          <ac:chgData name="Søren Justesen" userId="ef2a3d0227e53126" providerId="LiveId" clId="{F9F006E8-ED42-4B7D-8713-738DAF86DF9E}" dt="2017-11-29T06:33:38.824" v="1597" actId="2711"/>
          <ac:spMkLst>
            <pc:docMk/>
            <pc:sldMk cId="3735518998" sldId="259"/>
            <ac:spMk id="5" creationId="{EFFF680C-CD6B-4BBF-A5BD-2681D4A52094}"/>
          </ac:spMkLst>
        </pc:spChg>
        <pc:spChg chg="mod">
          <ac:chgData name="Søren Justesen" userId="ef2a3d0227e53126" providerId="LiveId" clId="{F9F006E8-ED42-4B7D-8713-738DAF86DF9E}" dt="2017-11-29T06:34:30.683" v="1607" actId="20577"/>
          <ac:spMkLst>
            <pc:docMk/>
            <pc:sldMk cId="3735518998" sldId="259"/>
            <ac:spMk id="6" creationId="{4A928FF1-4769-49F7-8D23-A69AA5C8A800}"/>
          </ac:spMkLst>
        </pc:spChg>
        <pc:spChg chg="mod">
          <ac:chgData name="Søren Justesen" userId="ef2a3d0227e53126" providerId="LiveId" clId="{F9F006E8-ED42-4B7D-8713-738DAF86DF9E}" dt="2017-11-29T06:33:45.078" v="1598" actId="2711"/>
          <ac:spMkLst>
            <pc:docMk/>
            <pc:sldMk cId="3735518998" sldId="259"/>
            <ac:spMk id="7" creationId="{E5391BAC-5A0A-4E85-973F-1386DF325B3E}"/>
          </ac:spMkLst>
        </pc:spChg>
        <pc:spChg chg="mod">
          <ac:chgData name="Søren Justesen" userId="ef2a3d0227e53126" providerId="LiveId" clId="{F9F006E8-ED42-4B7D-8713-738DAF86DF9E}" dt="2017-11-29T06:34:42.915" v="1610" actId="20577"/>
          <ac:spMkLst>
            <pc:docMk/>
            <pc:sldMk cId="3735518998" sldId="259"/>
            <ac:spMk id="8" creationId="{A625E412-2089-40D4-B0DE-1BBBD2055B3D}"/>
          </ac:spMkLst>
        </pc:spChg>
      </pc:sldChg>
      <pc:sldChg chg="modSp add">
        <pc:chgData name="Søren Justesen" userId="ef2a3d0227e53126" providerId="LiveId" clId="{F9F006E8-ED42-4B7D-8713-738DAF86DF9E}" dt="2017-12-03T00:25:19.597" v="2182"/>
        <pc:sldMkLst>
          <pc:docMk/>
          <pc:sldMk cId="641012181" sldId="260"/>
        </pc:sldMkLst>
        <pc:spChg chg="mod">
          <ac:chgData name="Søren Justesen" userId="ef2a3d0227e53126" providerId="LiveId" clId="{F9F006E8-ED42-4B7D-8713-738DAF86DF9E}" dt="2017-12-03T00:21:23.617" v="2105" actId="27636"/>
          <ac:spMkLst>
            <pc:docMk/>
            <pc:sldMk cId="641012181" sldId="260"/>
            <ac:spMk id="2" creationId="{C86CE7ED-CB1F-45CA-9A0C-E43E296C0D11}"/>
          </ac:spMkLst>
        </pc:spChg>
        <pc:spChg chg="mod">
          <ac:chgData name="Søren Justesen" userId="ef2a3d0227e53126" providerId="LiveId" clId="{F9F006E8-ED42-4B7D-8713-738DAF86DF9E}" dt="2017-12-03T00:23:52.042" v="2152" actId="1076"/>
          <ac:spMkLst>
            <pc:docMk/>
            <pc:sldMk cId="641012181" sldId="260"/>
            <ac:spMk id="3" creationId="{F09CBB14-05A0-4621-8851-FFDF55E84FA6}"/>
          </ac:spMkLst>
        </pc:spChg>
        <pc:spChg chg="mod">
          <ac:chgData name="Søren Justesen" userId="ef2a3d0227e53126" providerId="LiveId" clId="{F9F006E8-ED42-4B7D-8713-738DAF86DF9E}" dt="2017-12-03T00:24:11.546" v="2156" actId="1076"/>
          <ac:spMkLst>
            <pc:docMk/>
            <pc:sldMk cId="641012181" sldId="260"/>
            <ac:spMk id="4" creationId="{9C2A32EE-6060-4D8A-8E0C-18C3FE8764DE}"/>
          </ac:spMkLst>
        </pc:spChg>
        <pc:spChg chg="mod">
          <ac:chgData name="Søren Justesen" userId="ef2a3d0227e53126" providerId="LiveId" clId="{F9F006E8-ED42-4B7D-8713-738DAF86DF9E}" dt="2017-12-03T00:24:00.026" v="2153" actId="1076"/>
          <ac:spMkLst>
            <pc:docMk/>
            <pc:sldMk cId="641012181" sldId="260"/>
            <ac:spMk id="5" creationId="{D6A8FD1B-F1AA-4C4D-9233-12B51947962F}"/>
          </ac:spMkLst>
        </pc:spChg>
        <pc:spChg chg="mod">
          <ac:chgData name="Søren Justesen" userId="ef2a3d0227e53126" providerId="LiveId" clId="{F9F006E8-ED42-4B7D-8713-738DAF86DF9E}" dt="2017-12-03T00:24:07.042" v="2155" actId="1076"/>
          <ac:spMkLst>
            <pc:docMk/>
            <pc:sldMk cId="641012181" sldId="260"/>
            <ac:spMk id="6" creationId="{44BCB402-919F-4384-9E8E-FE81AA2B2545}"/>
          </ac:spMkLst>
        </pc:spChg>
        <pc:spChg chg="mod">
          <ac:chgData name="Søren Justesen" userId="ef2a3d0227e53126" providerId="LiveId" clId="{F9F006E8-ED42-4B7D-8713-738DAF86DF9E}" dt="2017-12-03T00:24:03.297" v="2154" actId="1076"/>
          <ac:spMkLst>
            <pc:docMk/>
            <pc:sldMk cId="641012181" sldId="260"/>
            <ac:spMk id="7" creationId="{79AB8C8E-DCDC-43CA-B767-39B53A3A4769}"/>
          </ac:spMkLst>
        </pc:spChg>
        <pc:spChg chg="mod">
          <ac:chgData name="Søren Justesen" userId="ef2a3d0227e53126" providerId="LiveId" clId="{F9F006E8-ED42-4B7D-8713-738DAF86DF9E}" dt="2017-12-03T00:25:19.597" v="2182"/>
          <ac:spMkLst>
            <pc:docMk/>
            <pc:sldMk cId="641012181" sldId="260"/>
            <ac:spMk id="8" creationId="{2C158577-358C-4ECB-B474-5D3D52E94AA7}"/>
          </ac:spMkLst>
        </pc:spChg>
      </pc:sldChg>
      <pc:sldChg chg="modSp add">
        <pc:chgData name="Søren Justesen" userId="ef2a3d0227e53126" providerId="LiveId" clId="{F9F006E8-ED42-4B7D-8713-738DAF86DF9E}" dt="2017-11-29T10:05:02.368" v="1623" actId="20577"/>
        <pc:sldMkLst>
          <pc:docMk/>
          <pc:sldMk cId="2756500924" sldId="261"/>
        </pc:sldMkLst>
        <pc:spChg chg="mod">
          <ac:chgData name="Søren Justesen" userId="ef2a3d0227e53126" providerId="LiveId" clId="{F9F006E8-ED42-4B7D-8713-738DAF86DF9E}" dt="2017-11-29T06:16:24.817" v="1254" actId="14100"/>
          <ac:spMkLst>
            <pc:docMk/>
            <pc:sldMk cId="2756500924" sldId="261"/>
            <ac:spMk id="2" creationId="{43787C22-8161-4B29-905A-A57F19488591}"/>
          </ac:spMkLst>
        </pc:spChg>
        <pc:spChg chg="mod">
          <ac:chgData name="Søren Justesen" userId="ef2a3d0227e53126" providerId="LiveId" clId="{F9F006E8-ED42-4B7D-8713-738DAF86DF9E}" dt="2017-11-29T10:05:02.368" v="1623" actId="20577"/>
          <ac:spMkLst>
            <pc:docMk/>
            <pc:sldMk cId="2756500924" sldId="261"/>
            <ac:spMk id="3" creationId="{D8C2207E-63D8-4A93-86AE-358C114BB334}"/>
          </ac:spMkLst>
        </pc:spChg>
      </pc:sldChg>
      <pc:sldChg chg="modSp add">
        <pc:chgData name="Søren Justesen" userId="ef2a3d0227e53126" providerId="LiveId" clId="{F9F006E8-ED42-4B7D-8713-738DAF86DF9E}" dt="2017-12-02T23:47:24.762" v="1999"/>
        <pc:sldMkLst>
          <pc:docMk/>
          <pc:sldMk cId="3678431300" sldId="262"/>
        </pc:sldMkLst>
        <pc:spChg chg="mod">
          <ac:chgData name="Søren Justesen" userId="ef2a3d0227e53126" providerId="LiveId" clId="{F9F006E8-ED42-4B7D-8713-738DAF86DF9E}" dt="2017-11-29T10:16:53.102" v="1958" actId="14100"/>
          <ac:spMkLst>
            <pc:docMk/>
            <pc:sldMk cId="3678431300" sldId="262"/>
            <ac:spMk id="2" creationId="{7510E71B-E8B5-46F5-B9D5-1049C3EE686C}"/>
          </ac:spMkLst>
        </pc:spChg>
        <pc:spChg chg="mod">
          <ac:chgData name="Søren Justesen" userId="ef2a3d0227e53126" providerId="LiveId" clId="{F9F006E8-ED42-4B7D-8713-738DAF86DF9E}" dt="2017-12-02T23:47:24.762" v="1999"/>
          <ac:spMkLst>
            <pc:docMk/>
            <pc:sldMk cId="3678431300" sldId="262"/>
            <ac:spMk id="3" creationId="{0957BA08-CF8F-477A-963E-C32E312C00D9}"/>
          </ac:spMkLst>
        </pc:spChg>
      </pc:sldChg>
    </pc:docChg>
  </pc:docChgLst>
  <pc:docChgLst>
    <pc:chgData name="Søren Justesen" userId="ef2a3d0227e53126" providerId="LiveId" clId="{D8001AF3-5B10-49B6-9F4C-B3E12CFDBC7A}"/>
    <pc:docChg chg="modSld">
      <pc:chgData name="Søren Justesen" userId="ef2a3d0227e53126" providerId="LiveId" clId="{D8001AF3-5B10-49B6-9F4C-B3E12CFDBC7A}" dt="2024-01-08T18:54:25.777" v="6" actId="6549"/>
      <pc:docMkLst>
        <pc:docMk/>
      </pc:docMkLst>
      <pc:sldChg chg="modSp mod">
        <pc:chgData name="Søren Justesen" userId="ef2a3d0227e53126" providerId="LiveId" clId="{D8001AF3-5B10-49B6-9F4C-B3E12CFDBC7A}" dt="2024-01-08T18:53:44.165" v="0" actId="20577"/>
        <pc:sldMkLst>
          <pc:docMk/>
          <pc:sldMk cId="3490607286" sldId="256"/>
        </pc:sldMkLst>
        <pc:spChg chg="mod">
          <ac:chgData name="Søren Justesen" userId="ef2a3d0227e53126" providerId="LiveId" clId="{D8001AF3-5B10-49B6-9F4C-B3E12CFDBC7A}" dt="2024-01-08T18:53:44.165" v="0" actId="20577"/>
          <ac:spMkLst>
            <pc:docMk/>
            <pc:sldMk cId="3490607286" sldId="256"/>
            <ac:spMk id="4" creationId="{8DB53804-F477-4B46-B0DC-B3481D01215C}"/>
          </ac:spMkLst>
        </pc:spChg>
      </pc:sldChg>
      <pc:sldChg chg="modSp mod">
        <pc:chgData name="Søren Justesen" userId="ef2a3d0227e53126" providerId="LiveId" clId="{D8001AF3-5B10-49B6-9F4C-B3E12CFDBC7A}" dt="2024-01-08T18:53:58.097" v="1" actId="20577"/>
        <pc:sldMkLst>
          <pc:docMk/>
          <pc:sldMk cId="530147885" sldId="257"/>
        </pc:sldMkLst>
        <pc:spChg chg="mod">
          <ac:chgData name="Søren Justesen" userId="ef2a3d0227e53126" providerId="LiveId" clId="{D8001AF3-5B10-49B6-9F4C-B3E12CFDBC7A}" dt="2024-01-08T18:53:58.097" v="1" actId="20577"/>
          <ac:spMkLst>
            <pc:docMk/>
            <pc:sldMk cId="530147885" sldId="257"/>
            <ac:spMk id="4" creationId="{DCBE8EC6-2FA9-447D-A458-D38DF2BFEA7E}"/>
          </ac:spMkLst>
        </pc:spChg>
      </pc:sldChg>
      <pc:sldChg chg="modSp mod">
        <pc:chgData name="Søren Justesen" userId="ef2a3d0227e53126" providerId="LiveId" clId="{D8001AF3-5B10-49B6-9F4C-B3E12CFDBC7A}" dt="2024-01-08T18:54:04.397" v="2" actId="20577"/>
        <pc:sldMkLst>
          <pc:docMk/>
          <pc:sldMk cId="296821845" sldId="258"/>
        </pc:sldMkLst>
        <pc:spChg chg="mod">
          <ac:chgData name="Søren Justesen" userId="ef2a3d0227e53126" providerId="LiveId" clId="{D8001AF3-5B10-49B6-9F4C-B3E12CFDBC7A}" dt="2024-01-08T18:54:04.397" v="2" actId="20577"/>
          <ac:spMkLst>
            <pc:docMk/>
            <pc:sldMk cId="296821845" sldId="258"/>
            <ac:spMk id="9" creationId="{CCFACE2B-6152-4B62-B401-EEDC79B11235}"/>
          </ac:spMkLst>
        </pc:spChg>
      </pc:sldChg>
      <pc:sldChg chg="modSp mod">
        <pc:chgData name="Søren Justesen" userId="ef2a3d0227e53126" providerId="LiveId" clId="{D8001AF3-5B10-49B6-9F4C-B3E12CFDBC7A}" dt="2024-01-08T18:54:09.912" v="3" actId="6549"/>
        <pc:sldMkLst>
          <pc:docMk/>
          <pc:sldMk cId="3735518998" sldId="259"/>
        </pc:sldMkLst>
        <pc:spChg chg="mod">
          <ac:chgData name="Søren Justesen" userId="ef2a3d0227e53126" providerId="LiveId" clId="{D8001AF3-5B10-49B6-9F4C-B3E12CFDBC7A}" dt="2024-01-08T18:54:09.912" v="3" actId="6549"/>
          <ac:spMkLst>
            <pc:docMk/>
            <pc:sldMk cId="3735518998" sldId="259"/>
            <ac:spMk id="9" creationId="{1984530D-9BF5-4E86-A9D8-1DA185ACC043}"/>
          </ac:spMkLst>
        </pc:spChg>
      </pc:sldChg>
      <pc:sldChg chg="modSp mod">
        <pc:chgData name="Søren Justesen" userId="ef2a3d0227e53126" providerId="LiveId" clId="{D8001AF3-5B10-49B6-9F4C-B3E12CFDBC7A}" dt="2024-01-08T18:54:25.777" v="6" actId="6549"/>
        <pc:sldMkLst>
          <pc:docMk/>
          <pc:sldMk cId="641012181" sldId="260"/>
        </pc:sldMkLst>
        <pc:spChg chg="mod">
          <ac:chgData name="Søren Justesen" userId="ef2a3d0227e53126" providerId="LiveId" clId="{D8001AF3-5B10-49B6-9F4C-B3E12CFDBC7A}" dt="2024-01-08T18:54:25.777" v="6" actId="6549"/>
          <ac:spMkLst>
            <pc:docMk/>
            <pc:sldMk cId="641012181" sldId="260"/>
            <ac:spMk id="9" creationId="{7EEF58BF-4A2D-4C1A-849C-0892D03AAD88}"/>
          </ac:spMkLst>
        </pc:spChg>
      </pc:sldChg>
      <pc:sldChg chg="modSp mod">
        <pc:chgData name="Søren Justesen" userId="ef2a3d0227e53126" providerId="LiveId" clId="{D8001AF3-5B10-49B6-9F4C-B3E12CFDBC7A}" dt="2024-01-08T18:54:14.641" v="4" actId="6549"/>
        <pc:sldMkLst>
          <pc:docMk/>
          <pc:sldMk cId="2756500924" sldId="261"/>
        </pc:sldMkLst>
        <pc:spChg chg="mod">
          <ac:chgData name="Søren Justesen" userId="ef2a3d0227e53126" providerId="LiveId" clId="{D8001AF3-5B10-49B6-9F4C-B3E12CFDBC7A}" dt="2024-01-08T18:54:14.641" v="4" actId="6549"/>
          <ac:spMkLst>
            <pc:docMk/>
            <pc:sldMk cId="2756500924" sldId="261"/>
            <ac:spMk id="4" creationId="{FBCDE04F-1F10-4CAD-AAF4-2D4434C5D8AD}"/>
          </ac:spMkLst>
        </pc:spChg>
      </pc:sldChg>
      <pc:sldChg chg="modSp mod">
        <pc:chgData name="Søren Justesen" userId="ef2a3d0227e53126" providerId="LiveId" clId="{D8001AF3-5B10-49B6-9F4C-B3E12CFDBC7A}" dt="2024-01-08T18:54:21.446" v="5" actId="6549"/>
        <pc:sldMkLst>
          <pc:docMk/>
          <pc:sldMk cId="3678431300" sldId="262"/>
        </pc:sldMkLst>
        <pc:spChg chg="mod">
          <ac:chgData name="Søren Justesen" userId="ef2a3d0227e53126" providerId="LiveId" clId="{D8001AF3-5B10-49B6-9F4C-B3E12CFDBC7A}" dt="2024-01-08T18:54:21.446" v="5" actId="6549"/>
          <ac:spMkLst>
            <pc:docMk/>
            <pc:sldMk cId="3678431300" sldId="262"/>
            <ac:spMk id="4" creationId="{7585440D-A50F-43DD-AC6B-59C0DE3F6AE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B3D77-C0C1-414C-8E1D-84971B483F5A}" type="datetimeFigureOut">
              <a:rPr lang="da-DK" smtClean="0"/>
              <a:t>08-01-2024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2A989-FA1E-4091-9D89-7D893FBAA7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065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3E4F-8199-4358-9EDC-60A6BA4C4FAF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E3BE-C4F0-4E71-A67D-4C3C023149B3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E715-4EDD-4608-A2DE-099127A800BF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2220-7B4F-407C-BCCA-9EC82FA02C6B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E9BD-B470-454B-A961-D0E6C9E1D844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AA77-87BC-4EA6-B71C-56F6E2CF72F5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EA60-7DCC-4CF4-8D0B-E695C3AABE90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D7D4-F577-41BA-A4C6-869B773B6556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DD06-76E5-4B88-AFB6-A1CA7D8FB65A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2C29-FCBC-4FCD-8CCB-5C9B7CE69D8A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ECB3-B5F4-415B-B6E5-66FE0D1B6FD7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FABC-90CC-4903-869C-C44EE2332659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F06B-E54E-4AAD-8BCD-9DFB8F32C69E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351-DC28-470F-A0FB-DDDDB79AFFB4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E466-8E54-405E-B11F-ACD177C13D22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9B38-47D3-4BED-A88A-9A295EEC4D18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FA7D-DD25-4482-927F-7C0BDDAAFDF2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0CBAB3C-770A-41CF-9604-26503D1909F9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H.C.Nielsen - Søren Justesen . 2017 version 1430 Bridgehøjborgen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B615A-073B-4263-BB54-6E337FD16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671015"/>
          </a:xfrm>
        </p:spPr>
        <p:txBody>
          <a:bodyPr/>
          <a:lstStyle/>
          <a:p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Renonce- og singletonvisning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B2508FF-F7C9-42E2-A87B-BC9658A1A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047301"/>
            <a:ext cx="8689976" cy="2229374"/>
          </a:xfrm>
        </p:spPr>
        <p:txBody>
          <a:bodyPr>
            <a:normAutofit/>
          </a:bodyPr>
          <a:lstStyle/>
          <a:p>
            <a:r>
              <a:rPr lang="da-D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Efter åbningen 1 </a:t>
            </a:r>
            <a:r>
              <a:rPr lang="da-D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1 ♠ </a:t>
            </a:r>
          </a:p>
          <a:p>
            <a:r>
              <a:rPr lang="da-D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viser mindst 4 korts støtte med en kortfarve og  9 – 11 HP</a:t>
            </a:r>
          </a:p>
          <a:p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DB53804-F477-4B46-B0DC-B3481D012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H.C.Nielsen</a:t>
            </a:r>
            <a:r>
              <a:rPr lang="en-US" dirty="0"/>
              <a:t> - Søren Justesen . 2017 version 1430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0191DA3-CBF7-41DD-B234-35A94BB8F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0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C485AD-B58B-43AE-8FA4-11D45CFEF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16000"/>
          </a:xfrm>
        </p:spPr>
        <p:txBody>
          <a:bodyPr/>
          <a:lstStyle/>
          <a:p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Renoncevisning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B5980D44-F048-401D-B030-14A082543F54}"/>
              </a:ext>
            </a:extLst>
          </p:cNvPr>
          <p:cNvSpPr txBox="1"/>
          <p:nvPr/>
        </p:nvSpPr>
        <p:spPr>
          <a:xfrm>
            <a:off x="914400" y="1627464"/>
            <a:ext cx="10368793" cy="193899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Efter åbningen 1 ♠ viser et direkte spring til 4 trinnet i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 ♦ 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♣, renonce i den meldte farve, mindst 4 korts støtte til ♠ og 9 – 11 HP. De første 3 meldinger under 4 ♠ </a:t>
            </a:r>
          </a:p>
          <a:p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♠ - 4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 Mindst 4 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, 9 – 11 HP og renonce i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</a:p>
          <a:p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♠ - 4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 Mindst 4 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, 9 – 11 HP og renonce i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</a:p>
          <a:p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♠ - 4 ♣ 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 Mindst 4 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, 9 – 11 HP og renonce i ♣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5CA19ED7-AACA-4660-A643-8FFDB336419B}"/>
              </a:ext>
            </a:extLst>
          </p:cNvPr>
          <p:cNvSpPr txBox="1"/>
          <p:nvPr/>
        </p:nvSpPr>
        <p:spPr>
          <a:xfrm>
            <a:off x="913775" y="3759402"/>
            <a:ext cx="10364451" cy="1938992"/>
          </a:xfrm>
          <a:prstGeom prst="rect">
            <a:avLst/>
          </a:prstGeom>
          <a:noFill/>
          <a:ln w="254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Efter åbningen 1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viser et direkte spring til 4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♣ renonce og mindst 4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– 11. OBS et spring til 3 NT viser renonce i ♠ 9 – 11 HP og mindst 4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- 4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 Mindst 4 kort i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og 9 – 11 HP og renonce i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</a:p>
          <a:p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- 4 ♣ 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 Mindst 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kort i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og 9 – 11 HP og renonce i ♣</a:t>
            </a:r>
          </a:p>
          <a:p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- 3 NT 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 mindst 4 kort i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og 9 – 11 HP og renonce i ♠ NB!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CBE8EC6-2FA9-447D-A458-D38DF2BF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H.C.Nielsen</a:t>
            </a:r>
            <a:r>
              <a:rPr lang="en-US" dirty="0"/>
              <a:t> - Søren Justesen . 2017 version 1430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B137E72-4889-450D-80AD-86AE185D2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4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70D80E-C551-4A52-B481-27A2F9595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05008"/>
            <a:ext cx="10364452" cy="743339"/>
          </a:xfrm>
        </p:spPr>
        <p:txBody>
          <a:bodyPr/>
          <a:lstStyle/>
          <a:p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Renoncevisning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21ED822-4881-4B0C-8295-76A1AB66C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3703" y="911762"/>
            <a:ext cx="3298976" cy="576262"/>
          </a:xfrm>
        </p:spPr>
        <p:txBody>
          <a:bodyPr/>
          <a:lstStyle/>
          <a:p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Åbner hånd 1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02823A3-DE1D-4835-AA0A-D9D1337680A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875072" y="1461911"/>
            <a:ext cx="3298976" cy="2847845"/>
          </a:xfrm>
        </p:spPr>
        <p:txBody>
          <a:bodyPr/>
          <a:lstStyle/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ek2</a:t>
            </a:r>
          </a:p>
          <a:p>
            <a:pPr algn="l"/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ed984</a:t>
            </a:r>
          </a:p>
          <a:p>
            <a:pPr algn="l"/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t72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k8</a:t>
            </a:r>
          </a:p>
          <a:p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7589015-C4E1-4FE8-B7E5-945AA38D2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87583" y="885649"/>
            <a:ext cx="3291521" cy="576262"/>
          </a:xfrm>
        </p:spPr>
        <p:txBody>
          <a:bodyPr/>
          <a:lstStyle/>
          <a:p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Svar hånd A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6AD900A6-A62A-4A62-98D6-8DEE438E2F6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045417" y="1485713"/>
            <a:ext cx="3635820" cy="3971503"/>
          </a:xfrm>
        </p:spPr>
        <p:txBody>
          <a:bodyPr/>
          <a:lstStyle/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db4</a:t>
            </a:r>
          </a:p>
          <a:p>
            <a:pPr algn="l"/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kb753</a:t>
            </a:r>
          </a:p>
          <a:p>
            <a:pPr algn="l"/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db3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</a:t>
            </a:r>
            <a:r>
              <a:rPr lang="da-D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endParaRPr lang="da-D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Nord    Syd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  4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Pas? </a:t>
            </a:r>
          </a:p>
          <a:p>
            <a:endParaRPr lang="da-DK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58805052-9355-4969-9ADC-235DAB0193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83369" y="911762"/>
            <a:ext cx="3304928" cy="576262"/>
          </a:xfrm>
        </p:spPr>
        <p:txBody>
          <a:bodyPr/>
          <a:lstStyle/>
          <a:p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Svar hånd B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977A1F5F-5FAB-4A6C-9C86-37D3BF6F6A13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764594" y="1476376"/>
            <a:ext cx="3304928" cy="4394719"/>
          </a:xfrm>
        </p:spPr>
        <p:txBody>
          <a:bodyPr>
            <a:normAutofit lnSpcReduction="10000"/>
          </a:bodyPr>
          <a:lstStyle/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db43</a:t>
            </a:r>
          </a:p>
          <a:p>
            <a:pPr algn="l"/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kt753</a:t>
            </a:r>
          </a:p>
          <a:p>
            <a:pPr algn="l"/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db43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Nord     syd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    4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NT	-     5 ♣ </a:t>
            </a:r>
            <a:endParaRPr lang="da-D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</a:p>
          <a:p>
            <a:endParaRPr lang="da-DK" dirty="0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CCFACE2B-6152-4B62-B401-EEDC79B11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H.C.Nielsen</a:t>
            </a:r>
            <a:r>
              <a:rPr lang="en-US" dirty="0"/>
              <a:t> - Søren Justesen . 2017 version 1430</a:t>
            </a:r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2FAD103A-277E-4B05-B899-CB4496955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FD6A0-516C-4E3C-BA0E-6B393B395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699083"/>
          </a:xfrm>
        </p:spPr>
        <p:txBody>
          <a:bodyPr/>
          <a:lstStyle/>
          <a:p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renoncevisning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A72E216-35C2-436C-A969-2899FCDA3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2831" y="1066800"/>
            <a:ext cx="3298976" cy="576262"/>
          </a:xfrm>
        </p:spPr>
        <p:txBody>
          <a:bodyPr/>
          <a:lstStyle/>
          <a:p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Åbner hånd 2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01815EA-52FE-4F2A-9878-729562B0113D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013939" y="1643062"/>
            <a:ext cx="3298976" cy="2847845"/>
          </a:xfrm>
        </p:spPr>
        <p:txBody>
          <a:bodyPr/>
          <a:lstStyle/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ek2</a:t>
            </a:r>
          </a:p>
          <a:p>
            <a:pPr algn="l"/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ed984</a:t>
            </a:r>
          </a:p>
          <a:p>
            <a:pPr algn="l"/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k8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♣t72</a:t>
            </a:r>
          </a:p>
          <a:p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FFF680C-CD6B-4BBF-A5BD-2681D4A520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21807" y="1066800"/>
            <a:ext cx="3291521" cy="576262"/>
          </a:xfrm>
        </p:spPr>
        <p:txBody>
          <a:bodyPr/>
          <a:lstStyle/>
          <a:p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Svar hånd a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4A928FF1-4769-49F7-8D23-A69AA5C8A800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307000" y="1643061"/>
            <a:ext cx="3303351" cy="3826561"/>
          </a:xfrm>
        </p:spPr>
        <p:txBody>
          <a:bodyPr>
            <a:noAutofit/>
          </a:bodyPr>
          <a:lstStyle/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db4</a:t>
            </a:r>
          </a:p>
          <a:p>
            <a:pPr algn="l"/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kb753</a:t>
            </a:r>
          </a:p>
          <a:p>
            <a:pPr algn="l"/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db2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</a:t>
            </a:r>
            <a:r>
              <a:rPr lang="da-D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endParaRPr lang="da-D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Nord        syd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     4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E5391BAC-5A0A-4E85-973F-1386DF325B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70195" y="1066800"/>
            <a:ext cx="3304928" cy="576262"/>
          </a:xfrm>
        </p:spPr>
        <p:txBody>
          <a:bodyPr/>
          <a:lstStyle/>
          <a:p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Svar hånd b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A625E412-2089-40D4-B0DE-1BBBD2055B3D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597084" y="1643060"/>
            <a:ext cx="3304928" cy="3507780"/>
          </a:xfrm>
        </p:spPr>
        <p:txBody>
          <a:bodyPr>
            <a:noAutofit/>
          </a:bodyPr>
          <a:lstStyle/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db43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kt753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-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db43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- 4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1984530D-9BF5-4E86-A9D8-1DA185ACC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H.C.Nielsen</a:t>
            </a:r>
            <a:r>
              <a:rPr lang="en-US" dirty="0"/>
              <a:t> - Søren Justesen . 2017 version 1430</a:t>
            </a:r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9F61F0F1-6E09-468A-B10B-4809FFDB4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1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787C22-8161-4B29-905A-A57F19488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48889"/>
          </a:xfrm>
        </p:spPr>
        <p:txBody>
          <a:bodyPr/>
          <a:lstStyle/>
          <a:p>
            <a:r>
              <a:rPr lang="da-DK" dirty="0"/>
              <a:t>Singletonvisning efter 1 ♠ åbning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C2207E-63D8-4A93-86AE-358C114BB3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403927"/>
            <a:ext cx="10363826" cy="4082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Efter </a:t>
            </a:r>
            <a:r>
              <a:rPr lang="da-DK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åbningenen</a:t>
            </a:r>
            <a:r>
              <a:rPr lang="da-DK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♠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viser et direkte </a:t>
            </a:r>
            <a:r>
              <a:rPr lang="da-DK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spring til 3 nt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ukendt singleton i </a:t>
            </a:r>
            <a:r>
              <a: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eller ♣ mindst 4 ♠ og 9- 11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( 4’erde melding under 4 ♠ )</a:t>
            </a:r>
          </a:p>
          <a:p>
            <a:pPr marL="0" indent="0">
              <a:buNone/>
            </a:pP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♣ ? Efter kortfarven</a:t>
            </a:r>
          </a:p>
          <a:p>
            <a:pPr marL="0" indent="0">
              <a:buNone/>
            </a:pP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♠ - 3 Nt</a:t>
            </a:r>
          </a:p>
          <a:p>
            <a:pPr marL="0" indent="0">
              <a:buNone/>
            </a:pP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♣</a:t>
            </a:r>
          </a:p>
          <a:p>
            <a:pPr marL="0" indent="0">
              <a:buNone/>
            </a:pP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- 4 ♦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 mindst 4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♠, 9 – 11 HP og singleton i </a:t>
            </a:r>
            <a:r>
              <a: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</a:p>
          <a:p>
            <a:pPr marL="0" indent="0">
              <a:buNone/>
            </a:pP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- 4 ♥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 mindst 4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♠, 9 – 11 HP og singleton i </a:t>
            </a:r>
            <a:r>
              <a: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>
              <a:buNone/>
            </a:pP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- 4 ♠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 mindst 4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♠, 9 – 11 HP og singleton i ♣ nb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BCDE04F-1F10-4CAD-AAF4-2D4434C5D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H.C.Nielsen</a:t>
            </a:r>
            <a:r>
              <a:rPr lang="en-US" dirty="0"/>
              <a:t> - Søren Justesen . 2017 version 1430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EBFFA22-CFB1-400E-916F-92BAE2F8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0E71B-E8B5-46F5-B9D5-1049C3EE6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24389"/>
          </a:xfrm>
        </p:spPr>
        <p:txBody>
          <a:bodyPr/>
          <a:lstStyle/>
          <a:p>
            <a:r>
              <a:rPr lang="da-DK" dirty="0"/>
              <a:t>Singletonvisning efter 1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åbning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957BA08-CF8F-477A-963E-C32E312C00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442906"/>
            <a:ext cx="10363826" cy="34241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Efter åbningen 1 </a:t>
            </a:r>
            <a:r>
              <a: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viser et direkte spring til 3 ♠ en ukendt singleton i ♠, </a:t>
            </a:r>
            <a:r>
              <a: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eller ♣, mindst 4 </a:t>
            </a:r>
            <a:r>
              <a: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og 9 – 11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hp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(4’erde melding under 4 </a:t>
            </a:r>
            <a:r>
              <a: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nt? Efter kortfarven som vises således</a:t>
            </a:r>
          </a:p>
          <a:p>
            <a:pPr marL="0" indent="0">
              <a:buNone/>
            </a:pP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- 3 ♠</a:t>
            </a:r>
          </a:p>
          <a:p>
            <a:pPr marL="0" indent="0">
              <a:buNone/>
            </a:pP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nt</a:t>
            </a:r>
          </a:p>
          <a:p>
            <a:pPr marL="0" indent="0">
              <a:buNone/>
            </a:pP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 4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♣  mindst 4 kort i </a:t>
            </a:r>
            <a:r>
              <a: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♥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og singleton i ♣</a:t>
            </a:r>
          </a:p>
          <a:p>
            <a:pPr marL="0" indent="0">
              <a:buNone/>
            </a:pP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  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4 </a:t>
            </a:r>
            <a:r>
              <a: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♦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 mindst 4 kort i </a:t>
            </a:r>
            <a:r>
              <a: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♥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og singleton i</a:t>
            </a:r>
            <a:r>
              <a: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♦</a:t>
            </a:r>
          </a:p>
          <a:p>
            <a:pPr marL="0" indent="0">
              <a:buNone/>
            </a:pP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  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4</a:t>
            </a:r>
            <a:r>
              <a: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♥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 mindst 4 kort i </a:t>
            </a:r>
            <a:r>
              <a:rPr lang="da-D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♥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og singleton i ♠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585440D-A50F-43DD-AC6B-59C0DE3F6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H.C.Nielsen</a:t>
            </a:r>
            <a:r>
              <a:rPr lang="en-US" dirty="0"/>
              <a:t> - Søren Justesen . 2017 version 1430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E9FCD88-FDAE-4EB4-A30C-2B70714E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31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6CE7ED-CB1F-45CA-9A0C-E43E296C0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576262"/>
          </a:xfrm>
        </p:spPr>
        <p:txBody>
          <a:bodyPr>
            <a:normAutofit fontScale="90000"/>
          </a:bodyPr>
          <a:lstStyle/>
          <a:p>
            <a:r>
              <a:rPr lang="da-DK" dirty="0"/>
              <a:t>Singletonvisning efter 1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åbning</a:t>
            </a: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09CBB14-05A0-4621-8851-FFDF55E84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5484" y="872622"/>
            <a:ext cx="3298976" cy="576262"/>
          </a:xfrm>
        </p:spPr>
        <p:txBody>
          <a:bodyPr/>
          <a:lstStyle/>
          <a:p>
            <a:r>
              <a:rPr lang="da-DK" dirty="0"/>
              <a:t>åbner hånd 3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C2A32EE-6060-4D8A-8E0C-18C3FE8764D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902956" y="1392095"/>
            <a:ext cx="3298976" cy="2847845"/>
          </a:xfrm>
        </p:spPr>
        <p:txBody>
          <a:bodyPr>
            <a:normAutofit/>
          </a:bodyPr>
          <a:lstStyle/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ek2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et984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e72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k8</a:t>
            </a:r>
            <a:endParaRPr lang="da-DK" sz="2400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6A8FD1B-F1AA-4C4D-9233-12B519479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24617" y="897731"/>
            <a:ext cx="3291521" cy="576262"/>
          </a:xfrm>
        </p:spPr>
        <p:txBody>
          <a:bodyPr/>
          <a:lstStyle/>
          <a:p>
            <a:r>
              <a:rPr lang="da-DK" dirty="0"/>
              <a:t>Svarhånd a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44BCB402-919F-4384-9E8E-FE81AA2B254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212787" y="1392095"/>
            <a:ext cx="3303351" cy="4217408"/>
          </a:xfrm>
        </p:spPr>
        <p:txBody>
          <a:bodyPr>
            <a:normAutofit lnSpcReduction="10000"/>
          </a:bodyPr>
          <a:lstStyle/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db43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kb753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3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d94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♥ - 3 ♠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nt – 4 ♦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nt – 5 ♣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♥</a:t>
            </a:r>
            <a:endParaRPr lang="da-DK" sz="2400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79AB8C8E-DCDC-43CA-B767-39B53A3A47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47463" y="897731"/>
            <a:ext cx="3304928" cy="576262"/>
          </a:xfrm>
        </p:spPr>
        <p:txBody>
          <a:bodyPr/>
          <a:lstStyle/>
          <a:p>
            <a:r>
              <a:rPr lang="da-DK" dirty="0"/>
              <a:t>Svarhånd b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2C158577-358C-4ECB-B474-5D3D52E94AA7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847463" y="1473993"/>
            <a:ext cx="3304928" cy="4171370"/>
          </a:xfrm>
        </p:spPr>
        <p:txBody>
          <a:bodyPr>
            <a:normAutofit/>
          </a:bodyPr>
          <a:lstStyle/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db43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kb753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d94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3</a:t>
            </a:r>
          </a:p>
          <a:p>
            <a:pPr algn="l"/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♥ - 3 ♠</a:t>
            </a:r>
          </a:p>
          <a:p>
            <a:pPr algn="l"/>
            <a:r>
              <a:rPr lang="da-DK" sz="2400" dirty="0"/>
              <a:t>3 nt – 4 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</a:t>
            </a:r>
          </a:p>
          <a:p>
            <a:pPr algn="l"/>
            <a:r>
              <a:rPr lang="da-DK" sz="2400" dirty="0"/>
              <a:t>4 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endParaRPr lang="da-DK" sz="2400" dirty="0"/>
          </a:p>
          <a:p>
            <a:pPr algn="l"/>
            <a:endParaRPr lang="da-DK" sz="2400" dirty="0"/>
          </a:p>
        </p:txBody>
      </p:sp>
      <p:sp>
        <p:nvSpPr>
          <p:cNvPr id="9" name="Pladsholder til sidefod 8">
            <a:extLst>
              <a:ext uri="{FF2B5EF4-FFF2-40B4-BE49-F238E27FC236}">
                <a16:creationId xmlns:a16="http://schemas.microsoft.com/office/drawing/2014/main" id="{7EEF58BF-4A2D-4C1A-849C-0892D03AA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H.C.Nielsen</a:t>
            </a:r>
            <a:r>
              <a:rPr lang="en-US" dirty="0"/>
              <a:t> - Søren Justesen . 2017 version 1430</a:t>
            </a:r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28FD9A78-D85B-4202-8D33-1BAB57FC9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12181"/>
      </p:ext>
    </p:extLst>
  </p:cSld>
  <p:clrMapOvr>
    <a:masterClrMapping/>
  </p:clrMapOvr>
</p:sld>
</file>

<file path=ppt/theme/theme1.xml><?xml version="1.0" encoding="utf-8"?>
<a:theme xmlns:a="http://schemas.openxmlformats.org/drawingml/2006/main" name="Dråb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Dråbe</Template>
  <TotalTime>457</TotalTime>
  <Words>689</Words>
  <Application>Microsoft Office PowerPoint</Application>
  <PresentationFormat>Widescreen</PresentationFormat>
  <Paragraphs>108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Tw Cen MT</vt:lpstr>
      <vt:lpstr>Dråbe</vt:lpstr>
      <vt:lpstr>Renonce- og singletonvisning</vt:lpstr>
      <vt:lpstr>Renoncevisning</vt:lpstr>
      <vt:lpstr>Renoncevisning</vt:lpstr>
      <vt:lpstr>renoncevisning</vt:lpstr>
      <vt:lpstr>Singletonvisning efter 1 ♠ åbning </vt:lpstr>
      <vt:lpstr>Singletonvisning efter 1 ♥ åbning</vt:lpstr>
      <vt:lpstr>Singletonvisning efter 1 ♥ åbning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Renonce- og singletonvisning</dc:title>
  <dc:creator>Søren Justesen</dc:creator>
  <cp:lastModifiedBy>Søren Justesen</cp:lastModifiedBy>
  <cp:revision>2</cp:revision>
  <dcterms:created xsi:type="dcterms:W3CDTF">2017-11-27T22:13:37Z</dcterms:created>
  <dcterms:modified xsi:type="dcterms:W3CDTF">2024-01-08T18:54:30Z</dcterms:modified>
</cp:coreProperties>
</file>